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8" userDrawn="1">
          <p15:clr>
            <a:srgbClr val="A4A3A4"/>
          </p15:clr>
        </p15:guide>
        <p15:guide id="2" pos="2211" userDrawn="1">
          <p15:clr>
            <a:srgbClr val="A4A3A4"/>
          </p15:clr>
        </p15:guide>
        <p15:guide id="3" pos="44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099EC7-8C6D-8C8F-1C26-6697414F54DE}" v="91" dt="2026-03-11T08:10:30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338"/>
        <p:guide pos="2211"/>
        <p:guide pos="4479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mermann, Steffen" userId="66282a21-a819-4743-9752-40d2694ad60e" providerId="ADAL" clId="{22CC98E5-753E-4BA0-854F-9C8FBA5B08AA}"/>
    <pc:docChg chg="undo custSel modSld">
      <pc:chgData name="Timmermann, Steffen" userId="66282a21-a819-4743-9752-40d2694ad60e" providerId="ADAL" clId="{22CC98E5-753E-4BA0-854F-9C8FBA5B08AA}" dt="2025-12-10T11:16:58.181" v="329" actId="20577"/>
      <pc:docMkLst>
        <pc:docMk/>
      </pc:docMkLst>
      <pc:sldChg chg="addSp delSp modSp">
        <pc:chgData name="Timmermann, Steffen" userId="66282a21-a819-4743-9752-40d2694ad60e" providerId="ADAL" clId="{22CC98E5-753E-4BA0-854F-9C8FBA5B08AA}" dt="2025-12-10T10:30:29.082" v="7" actId="1036"/>
        <pc:sldMkLst>
          <pc:docMk/>
          <pc:sldMk cId="4186151912" sldId="256"/>
        </pc:sldMkLst>
        <pc:spChg chg="add del mod">
          <ac:chgData name="Timmermann, Steffen" userId="66282a21-a819-4743-9752-40d2694ad60e" providerId="ADAL" clId="{22CC98E5-753E-4BA0-854F-9C8FBA5B08AA}" dt="2025-12-10T10:29:42.882" v="1" actId="478"/>
          <ac:spMkLst>
            <pc:docMk/>
            <pc:sldMk cId="4186151912" sldId="256"/>
            <ac:spMk id="11" creationId="{A90B1333-B667-4D0E-9698-8C92F3022839}"/>
          </ac:spMkLst>
        </pc:spChg>
        <pc:spChg chg="add mod">
          <ac:chgData name="Timmermann, Steffen" userId="66282a21-a819-4743-9752-40d2694ad60e" providerId="ADAL" clId="{22CC98E5-753E-4BA0-854F-9C8FBA5B08AA}" dt="2025-12-10T10:30:29.082" v="7" actId="1036"/>
          <ac:spMkLst>
            <pc:docMk/>
            <pc:sldMk cId="4186151912" sldId="256"/>
            <ac:spMk id="14" creationId="{F5474865-AA2D-4193-8076-189883A34B1E}"/>
          </ac:spMkLst>
        </pc:spChg>
      </pc:sldChg>
      <pc:sldChg chg="addSp modSp">
        <pc:chgData name="Timmermann, Steffen" userId="66282a21-a819-4743-9752-40d2694ad60e" providerId="ADAL" clId="{22CC98E5-753E-4BA0-854F-9C8FBA5B08AA}" dt="2025-12-10T11:16:58.181" v="329" actId="20577"/>
        <pc:sldMkLst>
          <pc:docMk/>
          <pc:sldMk cId="855124210" sldId="257"/>
        </pc:sldMkLst>
        <pc:spChg chg="add mod">
          <ac:chgData name="Timmermann, Steffen" userId="66282a21-a819-4743-9752-40d2694ad60e" providerId="ADAL" clId="{22CC98E5-753E-4BA0-854F-9C8FBA5B08AA}" dt="2025-12-10T11:16:58.181" v="329" actId="20577"/>
          <ac:spMkLst>
            <pc:docMk/>
            <pc:sldMk cId="855124210" sldId="257"/>
            <ac:spMk id="2" creationId="{A4F476E5-3D8D-468A-99AA-5220CCEA3A9C}"/>
          </ac:spMkLst>
        </pc:spChg>
      </pc:sldChg>
    </pc:docChg>
  </pc:docChgLst>
  <pc:docChgLst>
    <pc:chgData name="Sabine Lodde" userId="S::sabine.lodde@bgv-trier.de::724cdd5d-a8b6-4820-8665-7e01f5178e7c" providerId="AD" clId="Web-{94099EC7-8C6D-8C8F-1C26-6697414F54DE}"/>
    <pc:docChg chg="modSld">
      <pc:chgData name="Sabine Lodde" userId="S::sabine.lodde@bgv-trier.de::724cdd5d-a8b6-4820-8665-7e01f5178e7c" providerId="AD" clId="Web-{94099EC7-8C6D-8C8F-1C26-6697414F54DE}" dt="2026-03-11T08:10:29.172" v="44" actId="20577"/>
      <pc:docMkLst>
        <pc:docMk/>
      </pc:docMkLst>
      <pc:sldChg chg="modSp">
        <pc:chgData name="Sabine Lodde" userId="S::sabine.lodde@bgv-trier.de::724cdd5d-a8b6-4820-8665-7e01f5178e7c" providerId="AD" clId="Web-{94099EC7-8C6D-8C8F-1C26-6697414F54DE}" dt="2026-03-11T08:10:29.172" v="44" actId="20577"/>
        <pc:sldMkLst>
          <pc:docMk/>
          <pc:sldMk cId="855124210" sldId="257"/>
        </pc:sldMkLst>
        <pc:spChg chg="mod">
          <ac:chgData name="Sabine Lodde" userId="S::sabine.lodde@bgv-trier.de::724cdd5d-a8b6-4820-8665-7e01f5178e7c" providerId="AD" clId="Web-{94099EC7-8C6D-8C8F-1C26-6697414F54DE}" dt="2026-03-11T08:10:29.172" v="44" actId="20577"/>
          <ac:spMkLst>
            <pc:docMk/>
            <pc:sldMk cId="855124210" sldId="257"/>
            <ac:spMk id="2" creationId="{A4F476E5-3D8D-468A-99AA-5220CCEA3A9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E3156-AE1B-624B-894E-EAA0786CAA0E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21BF5-B939-9247-8236-A99F94F77A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478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21BF5-B939-9247-8236-A99F94F77A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101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21BF5-B939-9247-8236-A99F94F77AF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55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8C9C-BAC0-674D-B2CA-E2DE99DE97E4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6436-1248-9342-935D-D8A7DD7049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55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8C9C-BAC0-674D-B2CA-E2DE99DE97E4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6436-1248-9342-935D-D8A7DD7049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91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8C9C-BAC0-674D-B2CA-E2DE99DE97E4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6436-1248-9342-935D-D8A7DD7049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34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8C9C-BAC0-674D-B2CA-E2DE99DE97E4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6436-1248-9342-935D-D8A7DD7049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62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8C9C-BAC0-674D-B2CA-E2DE99DE97E4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6436-1248-9342-935D-D8A7DD7049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58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8C9C-BAC0-674D-B2CA-E2DE99DE97E4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6436-1248-9342-935D-D8A7DD7049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8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8C9C-BAC0-674D-B2CA-E2DE99DE97E4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6436-1248-9342-935D-D8A7DD7049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143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8C9C-BAC0-674D-B2CA-E2DE99DE97E4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6436-1248-9342-935D-D8A7DD7049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89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8C9C-BAC0-674D-B2CA-E2DE99DE97E4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6436-1248-9342-935D-D8A7DD7049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626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8C9C-BAC0-674D-B2CA-E2DE99DE97E4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6436-1248-9342-935D-D8A7DD7049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98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8C9C-BAC0-674D-B2CA-E2DE99DE97E4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6436-1248-9342-935D-D8A7DD7049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7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9D8C9C-BAC0-674D-B2CA-E2DE99DE97E4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796436-1248-9342-935D-D8A7DD7049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43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Menschliches Gesicht, Lächeln, Frau enthält.&#10;&#10;KI-generierte Inhalte können fehlerhaft sein.">
            <a:extLst>
              <a:ext uri="{FF2B5EF4-FFF2-40B4-BE49-F238E27FC236}">
                <a16:creationId xmlns:a16="http://schemas.microsoft.com/office/drawing/2014/main" id="{220DE596-A26E-F575-B797-7D74FC6117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" y="9447"/>
            <a:ext cx="10686258" cy="7560432"/>
          </a:xfrm>
          <a:prstGeom prst="rect">
            <a:avLst/>
          </a:prstGeom>
        </p:spPr>
      </p:pic>
      <p:sp>
        <p:nvSpPr>
          <p:cNvPr id="6" name="object 64">
            <a:extLst>
              <a:ext uri="{FF2B5EF4-FFF2-40B4-BE49-F238E27FC236}">
                <a16:creationId xmlns:a16="http://schemas.microsoft.com/office/drawing/2014/main" id="{2C624811-0984-B5F1-B56F-A260A7ED6BFF}"/>
              </a:ext>
            </a:extLst>
          </p:cNvPr>
          <p:cNvSpPr txBox="1"/>
          <p:nvPr/>
        </p:nvSpPr>
        <p:spPr>
          <a:xfrm>
            <a:off x="3875400" y="1745915"/>
            <a:ext cx="2819388" cy="4069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00"/>
              </a:lnSpc>
              <a:spcBef>
                <a:spcPts val="100"/>
              </a:spcBef>
            </a:pPr>
            <a:r>
              <a:rPr sz="1200" b="1" spc="-5">
                <a:solidFill>
                  <a:srgbClr val="F28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Anmeldung </a:t>
            </a:r>
            <a:r>
              <a:rPr sz="1200" b="1" err="1">
                <a:solidFill>
                  <a:srgbClr val="F28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sz="1200" b="1" spc="-100">
                <a:solidFill>
                  <a:srgbClr val="F28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1200" b="1" spc="-100">
                <a:solidFill>
                  <a:srgbClr val="F28B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200" b="1">
                <a:solidFill>
                  <a:srgbClr val="F28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wir2-Bindungstraining:</a:t>
            </a:r>
          </a:p>
        </p:txBody>
      </p:sp>
      <p:sp>
        <p:nvSpPr>
          <p:cNvPr id="7" name="object 66">
            <a:extLst>
              <a:ext uri="{FF2B5EF4-FFF2-40B4-BE49-F238E27FC236}">
                <a16:creationId xmlns:a16="http://schemas.microsoft.com/office/drawing/2014/main" id="{5C5E6077-5FA3-E578-FC82-8C0EE43E16B8}"/>
              </a:ext>
            </a:extLst>
          </p:cNvPr>
          <p:cNvSpPr txBox="1"/>
          <p:nvPr/>
        </p:nvSpPr>
        <p:spPr>
          <a:xfrm>
            <a:off x="3875400" y="2388492"/>
            <a:ext cx="2819388" cy="10265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e-DE" sz="1000" b="1">
                <a:latin typeface="Arial" panose="020B0604020202020204" pitchFamily="34" charset="0"/>
                <a:cs typeface="Arial" panose="020B0604020202020204" pitchFamily="34" charset="0"/>
              </a:rPr>
              <a:t>Ort: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</a:rPr>
              <a:t>Erziehungs-, Ehe-, Familien- und Lebensberatungsstelle des Bistums Trier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</a:rPr>
              <a:t>Kochstraße 2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</a:rPr>
              <a:t>54290 Trier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de-DE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68">
            <a:extLst>
              <a:ext uri="{FF2B5EF4-FFF2-40B4-BE49-F238E27FC236}">
                <a16:creationId xmlns:a16="http://schemas.microsoft.com/office/drawing/2014/main" id="{403E33A4-1EE0-767D-B311-B33040EC7B99}"/>
              </a:ext>
            </a:extLst>
          </p:cNvPr>
          <p:cNvSpPr txBox="1"/>
          <p:nvPr/>
        </p:nvSpPr>
        <p:spPr>
          <a:xfrm>
            <a:off x="3875400" y="3331290"/>
            <a:ext cx="2819388" cy="667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e-DE" sz="1000" b="1">
                <a:latin typeface="Arial" panose="020B0604020202020204" pitchFamily="34" charset="0"/>
                <a:cs typeface="Arial" panose="020B0604020202020204" pitchFamily="34" charset="0"/>
              </a:rPr>
              <a:t>Termine</a:t>
            </a:r>
            <a:r>
              <a:rPr lang="de-DE" sz="1000" b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e-DE" sz="1000" b="0">
                <a:latin typeface="Arial" panose="020B0604020202020204" pitchFamily="34" charset="0"/>
                <a:cs typeface="Arial" panose="020B0604020202020204" pitchFamily="34" charset="0"/>
              </a:rPr>
              <a:t>Dienstags: 9:30 – 11:00 Uhr (siehe Einzeltermine)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de-DE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e-DE" sz="1000" b="1">
                <a:latin typeface="Arial" panose="020B0604020202020204" pitchFamily="34" charset="0"/>
                <a:cs typeface="Arial" panose="020B0604020202020204" pitchFamily="34" charset="0"/>
              </a:rPr>
              <a:t>Gruppenleitung:</a:t>
            </a:r>
            <a:endParaRPr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71">
            <a:extLst>
              <a:ext uri="{FF2B5EF4-FFF2-40B4-BE49-F238E27FC236}">
                <a16:creationId xmlns:a16="http://schemas.microsoft.com/office/drawing/2014/main" id="{C8C056D6-E4E4-53F0-000D-EDFE7148ADE5}"/>
              </a:ext>
            </a:extLst>
          </p:cNvPr>
          <p:cNvSpPr txBox="1"/>
          <p:nvPr/>
        </p:nvSpPr>
        <p:spPr>
          <a:xfrm>
            <a:off x="3875400" y="4778884"/>
            <a:ext cx="3504036" cy="10749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lang="de-DE" sz="800">
                <a:latin typeface="Arial" panose="020B0604020202020204" pitchFamily="34" charset="0"/>
                <a:cs typeface="Arial" panose="020B0604020202020204" pitchFamily="34" charset="0"/>
              </a:rPr>
              <a:t>Sabine Lodde                              Sabine Meier</a:t>
            </a:r>
          </a:p>
          <a:p>
            <a:pPr marL="12700">
              <a:lnSpc>
                <a:spcPts val="1370"/>
              </a:lnSpc>
            </a:pPr>
            <a:r>
              <a:rPr lang="de-DE" sz="800">
                <a:latin typeface="Arial" panose="020B0604020202020204" pitchFamily="34" charset="0"/>
                <a:cs typeface="Arial" panose="020B0604020202020204" pitchFamily="34" charset="0"/>
              </a:rPr>
              <a:t>Dipl.-Sozialpädagogin (FH)         Sozialpädagogin (BA)</a:t>
            </a:r>
            <a:endParaRPr lang="de-DE" sz="1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370"/>
              </a:lnSpc>
            </a:pPr>
            <a:endParaRPr lang="de-DE" sz="1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370"/>
              </a:lnSpc>
            </a:pPr>
            <a:r>
              <a:rPr sz="1000" b="1" err="1">
                <a:latin typeface="Arial" panose="020B0604020202020204" pitchFamily="34" charset="0"/>
                <a:cs typeface="Arial" panose="020B0604020202020204" pitchFamily="34" charset="0"/>
              </a:rPr>
              <a:t>Anmeldung</a:t>
            </a:r>
            <a:r>
              <a:rPr lang="de-DE" sz="1000" b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000" b="1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700" marR="845819">
              <a:lnSpc>
                <a:spcPts val="1370"/>
              </a:lnSpc>
            </a:pPr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</a:rPr>
              <a:t>telefonisch: 0651-75885</a:t>
            </a:r>
          </a:p>
          <a:p>
            <a:pPr marL="12700" marR="845819">
              <a:lnSpc>
                <a:spcPts val="1370"/>
              </a:lnSpc>
            </a:pPr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</a:rPr>
              <a:t>per Mail: sekretariat.lb.trier@bistum-trier.de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Bildergebnis für Glühwein">
            <a:extLst>
              <a:ext uri="{FF2B5EF4-FFF2-40B4-BE49-F238E27FC236}">
                <a16:creationId xmlns:a16="http://schemas.microsoft.com/office/drawing/2014/main" id="{5C9F617E-DCDE-28BC-2D20-8C08128D7D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92713" y="3627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Bildergebnis für Glühwein">
            <a:extLst>
              <a:ext uri="{FF2B5EF4-FFF2-40B4-BE49-F238E27FC236}">
                <a16:creationId xmlns:a16="http://schemas.microsoft.com/office/drawing/2014/main" id="{6C8F00A1-53A2-A05E-B9E5-8DD98F641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5113" y="37798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6" descr="Bildergebnis für Glühwein">
            <a:extLst>
              <a:ext uri="{FF2B5EF4-FFF2-40B4-BE49-F238E27FC236}">
                <a16:creationId xmlns:a16="http://schemas.microsoft.com/office/drawing/2014/main" id="{8EF2685A-B43A-E755-AEF9-F91AEA469E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97513" y="3932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AutoShape 8" descr="Bildergebnis für Glühwein">
            <a:extLst>
              <a:ext uri="{FF2B5EF4-FFF2-40B4-BE49-F238E27FC236}">
                <a16:creationId xmlns:a16="http://schemas.microsoft.com/office/drawing/2014/main" id="{B27C4EF7-A3AD-1676-0E6A-F32188D64F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49913" y="40846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AutoShape 10" descr="Bildergebnis für Glühwein">
            <a:extLst>
              <a:ext uri="{FF2B5EF4-FFF2-40B4-BE49-F238E27FC236}">
                <a16:creationId xmlns:a16="http://schemas.microsoft.com/office/drawing/2014/main" id="{BE6A01FE-BEAE-603B-0DC0-AD7638D2C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02313" y="4237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AutoShape 12" descr="Bildergebnis für Glühwein">
            <a:extLst>
              <a:ext uri="{FF2B5EF4-FFF2-40B4-BE49-F238E27FC236}">
                <a16:creationId xmlns:a16="http://schemas.microsoft.com/office/drawing/2014/main" id="{A17DD861-C1EC-58D2-6CAC-73993BE579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54713" y="4389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AutoShape 14" descr="Bildergebnis für Glühwein">
            <a:extLst>
              <a:ext uri="{FF2B5EF4-FFF2-40B4-BE49-F238E27FC236}">
                <a16:creationId xmlns:a16="http://schemas.microsoft.com/office/drawing/2014/main" id="{34D5C8AD-4324-CBAF-47CB-93B36888D0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07113" y="45418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40" name="Picture 16" descr="Sabine Lodde">
            <a:extLst>
              <a:ext uri="{FF2B5EF4-FFF2-40B4-BE49-F238E27FC236}">
                <a16:creationId xmlns:a16="http://schemas.microsoft.com/office/drawing/2014/main" id="{8193A0C2-0F45-94F3-3370-B9D63D2B9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00" y="4093443"/>
            <a:ext cx="590778" cy="59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abine Meier">
            <a:extLst>
              <a:ext uri="{FF2B5EF4-FFF2-40B4-BE49-F238E27FC236}">
                <a16:creationId xmlns:a16="http://schemas.microsoft.com/office/drawing/2014/main" id="{46A30C24-A095-21E4-6023-AF45C810E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699" y="4109702"/>
            <a:ext cx="590778" cy="59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E31580A7-E1B2-D63C-12F8-F52AE3130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00" y="6162065"/>
            <a:ext cx="2618575" cy="100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761A1B17-9F56-1842-8D8B-C861D6356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642" y="5659179"/>
            <a:ext cx="2618575" cy="100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F5474865-AA2D-4193-8076-189883A34B1E}"/>
              </a:ext>
            </a:extLst>
          </p:cNvPr>
          <p:cNvSpPr/>
          <p:nvPr/>
        </p:nvSpPr>
        <p:spPr>
          <a:xfrm>
            <a:off x="304800" y="5677467"/>
            <a:ext cx="1615440" cy="194679"/>
          </a:xfrm>
          <a:prstGeom prst="rect">
            <a:avLst/>
          </a:prstGeom>
          <a:solidFill>
            <a:srgbClr val="F28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615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Menschliches Gesicht, Person, Kleidung enthält.&#10;&#10;KI-generierte Inhalte können fehlerhaft sein.">
            <a:extLst>
              <a:ext uri="{FF2B5EF4-FFF2-40B4-BE49-F238E27FC236}">
                <a16:creationId xmlns:a16="http://schemas.microsoft.com/office/drawing/2014/main" id="{D57A3CE4-3819-0993-68E0-4CE991D923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" y="1586"/>
            <a:ext cx="10687380" cy="756122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4F476E5-3D8D-468A-99AA-5220CCEA3A9C}"/>
              </a:ext>
            </a:extLst>
          </p:cNvPr>
          <p:cNvSpPr txBox="1"/>
          <p:nvPr/>
        </p:nvSpPr>
        <p:spPr>
          <a:xfrm>
            <a:off x="256032" y="2944368"/>
            <a:ext cx="3102864" cy="30623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numCol="1" rtlCol="0" anchor="t">
            <a:spAutoFit/>
          </a:bodyPr>
          <a:lstStyle/>
          <a:p>
            <a:r>
              <a:rPr lang="de-DE" sz="1100">
                <a:latin typeface="Arial" panose="020B0604020202020204" pitchFamily="34" charset="0"/>
                <a:cs typeface="Arial" panose="020B0604020202020204" pitchFamily="34" charset="0"/>
              </a:rPr>
              <a:t>Termine:</a:t>
            </a:r>
          </a:p>
          <a:p>
            <a:endParaRPr lang="de-DE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tabLst>
                <a:tab pos="1524000" algn="l"/>
              </a:tabLst>
            </a:pPr>
            <a:r>
              <a:rPr lang="de-DE" sz="1100">
                <a:latin typeface="Arial"/>
                <a:cs typeface="Arial"/>
              </a:rPr>
              <a:t>Montag, 17.08.2026 	</a:t>
            </a:r>
          </a:p>
          <a:p>
            <a:pPr lvl="0">
              <a:tabLst>
                <a:tab pos="1524000" algn="l"/>
              </a:tabLst>
            </a:pPr>
            <a:r>
              <a:rPr lang="de-DE" sz="1100">
                <a:latin typeface="Arial"/>
                <a:cs typeface="Arial"/>
              </a:rPr>
              <a:t>Montag, 24.08.2026	</a:t>
            </a:r>
            <a:endParaRPr lang="de-DE"/>
          </a:p>
          <a:p>
            <a:pPr lvl="0">
              <a:tabLst>
                <a:tab pos="1524000" algn="l"/>
              </a:tabLst>
            </a:pPr>
            <a:r>
              <a:rPr lang="de-DE" sz="1100">
                <a:latin typeface="Arial"/>
                <a:cs typeface="Arial"/>
              </a:rPr>
              <a:t>Montag, 31.08.2026	</a:t>
            </a:r>
            <a:endParaRPr lang="de-DE"/>
          </a:p>
          <a:p>
            <a:pPr lvl="0">
              <a:tabLst>
                <a:tab pos="1524000" algn="l"/>
              </a:tabLst>
            </a:pPr>
            <a:r>
              <a:rPr lang="de-DE" sz="1100">
                <a:latin typeface="Arial"/>
                <a:cs typeface="Arial"/>
              </a:rPr>
              <a:t>Montag, 07.09.2026	</a:t>
            </a:r>
            <a:endParaRPr lang="de-DE"/>
          </a:p>
          <a:p>
            <a:pPr lvl="0">
              <a:tabLst>
                <a:tab pos="1524000" algn="l"/>
              </a:tabLst>
            </a:pPr>
            <a:r>
              <a:rPr lang="de-DE" sz="1100">
                <a:latin typeface="Arial"/>
                <a:cs typeface="Arial"/>
              </a:rPr>
              <a:t>Montag, 14.09.2026	</a:t>
            </a:r>
            <a:endParaRPr lang="de-DE"/>
          </a:p>
          <a:p>
            <a:pPr lvl="0">
              <a:tabLst>
                <a:tab pos="1524000" algn="l"/>
              </a:tabLst>
            </a:pPr>
            <a:r>
              <a:rPr lang="de-DE" sz="1100">
                <a:latin typeface="Arial"/>
                <a:cs typeface="Arial"/>
              </a:rPr>
              <a:t>Montag, 21.09.2026	</a:t>
            </a:r>
            <a:endParaRPr lang="de-DE"/>
          </a:p>
          <a:p>
            <a:pPr lvl="0"/>
            <a:r>
              <a:rPr lang="de-DE" sz="1100">
                <a:latin typeface="Arial"/>
                <a:cs typeface="Arial"/>
              </a:rPr>
              <a:t>Montag, 28.09.2026</a:t>
            </a:r>
            <a:endParaRPr lang="de-DE"/>
          </a:p>
          <a:p>
            <a:pPr lvl="0"/>
            <a:r>
              <a:rPr lang="de-DE" sz="1100">
                <a:latin typeface="Arial"/>
                <a:cs typeface="Arial"/>
              </a:rPr>
              <a:t>Montag, 19.10.2026</a:t>
            </a:r>
            <a:endParaRPr lang="de-DE"/>
          </a:p>
          <a:p>
            <a:r>
              <a:rPr lang="de-DE" sz="1100">
                <a:latin typeface="Arial"/>
                <a:cs typeface="Arial"/>
              </a:rPr>
              <a:t>Montag, 26.10.2026</a:t>
            </a:r>
            <a:endParaRPr lang="de-DE"/>
          </a:p>
          <a:p>
            <a:r>
              <a:rPr lang="de-DE" sz="1100">
                <a:latin typeface="Arial"/>
                <a:cs typeface="Arial"/>
              </a:rPr>
              <a:t>Montag, 02.11.2026</a:t>
            </a:r>
            <a:endParaRPr lang="de-DE"/>
          </a:p>
          <a:p>
            <a:r>
              <a:rPr lang="de-DE" sz="1100">
                <a:latin typeface="Arial"/>
                <a:cs typeface="Arial"/>
              </a:rPr>
              <a:t>Montag, 09.11.2026</a:t>
            </a:r>
            <a:endParaRPr lang="de-DE"/>
          </a:p>
          <a:p>
            <a:r>
              <a:rPr lang="de-DE" sz="1100">
                <a:latin typeface="Arial"/>
                <a:cs typeface="Arial"/>
              </a:rPr>
              <a:t>Montag, 16.11.2026</a:t>
            </a:r>
            <a:endParaRPr lang="de-DE"/>
          </a:p>
          <a:p>
            <a:r>
              <a:rPr lang="de-DE" sz="1100">
                <a:latin typeface="Arial"/>
                <a:cs typeface="Arial"/>
              </a:rPr>
              <a:t>Montag, 23.11.2026</a:t>
            </a:r>
            <a:endParaRPr lang="de-DE"/>
          </a:p>
          <a:p>
            <a:endParaRPr lang="de-DE" sz="1400"/>
          </a:p>
          <a:p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855124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92CB68BF11904A82CFCFA3F1AF7EEA" ma:contentTypeVersion="4" ma:contentTypeDescription="Ein neues Dokument erstellen." ma:contentTypeScope="" ma:versionID="6bf0032ac4e8113a3836368c90e43477">
  <xsd:schema xmlns:xsd="http://www.w3.org/2001/XMLSchema" xmlns:xs="http://www.w3.org/2001/XMLSchema" xmlns:p="http://schemas.microsoft.com/office/2006/metadata/properties" xmlns:ns2="e33f2214-3d9f-46c6-b27c-508e6962b97c" targetNamespace="http://schemas.microsoft.com/office/2006/metadata/properties" ma:root="true" ma:fieldsID="6dc23d3b5bedb63d7743b784d7fc9d42" ns2:_="">
    <xsd:import namespace="e33f2214-3d9f-46c6-b27c-508e6962b9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3f2214-3d9f-46c6-b27c-508e6962b9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6828BA-E2AB-4A69-B005-D11C3C825B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19BBC-BC4C-4780-B065-94DF7D63FE7F}">
  <ds:schemaRefs>
    <ds:schemaRef ds:uri="e33f2214-3d9f-46c6-b27c-508e6962b9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35A80CE-E447-421E-80F3-F70DC3211D8D}">
  <ds:schemaRefs>
    <ds:schemaRef ds:uri="3bcee84e-def0-4186-a709-16afbac1e97b"/>
    <ds:schemaRef ds:uri="a97cf48f-a05d-497d-b663-860839a2357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2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Heike van Meegdenburg</dc:creator>
  <cp:revision>1</cp:revision>
  <dcterms:created xsi:type="dcterms:W3CDTF">2025-08-07T15:24:48Z</dcterms:created>
  <dcterms:modified xsi:type="dcterms:W3CDTF">2026-03-11T08:10:52Z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0x010100E492CB68BF11904A82CFCFA3F1AF7EEA</vt:lpwstr>
  </property>
  <property fmtid="{D5CDD505-2E9C-101B-9397-08002B2CF9AE}" pid="3" name="MediaServiceImageTags">
    <vt:lpwstr/>
  </property>
</Properties>
</file>